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9" r:id="rId4"/>
    <p:sldId id="1150" r:id="rId5"/>
    <p:sldId id="1151" r:id="rId6"/>
    <p:sldId id="1152" r:id="rId7"/>
    <p:sldId id="1153" r:id="rId8"/>
    <p:sldId id="1154" r:id="rId9"/>
    <p:sldId id="1155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实战演练篇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10661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主要介绍了福建的土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楼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780928"/>
            <a:ext cx="1932195" cy="44889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159" y="908720"/>
            <a:ext cx="11722095" cy="1561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a look at this old round structure made of earth and wood, where history comes alive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Welcome to Fujian’s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tulou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thousands of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tulou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across Fujian, with Yongding being home to 1,768 of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were built by the Hakka people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客家人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 group who moved from China’s central plains to the mountains in the south to avoid wars centuries ago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you ever dreamed of spending a day living in a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tulou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Now, that dream can come true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Shengheng Lou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升恒楼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tulou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Yongding with nearly four centuries of history, has now become a hotel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has been turned from an old building into a fine hotel with lots of money put into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 year, around 5,000 guests stayed in the hotel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4504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 Hui, the manager, understands the building and its history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was born in 1986 inside the walls of another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tulou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Yongding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Lin, the building will become weak if it is no longer in use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space in a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tulou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connected, so if one room becomes weak, the nearby rooms can also fall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rebuilding fixed the old problems and also added important things like toilets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Steel was added to make the mostly wooden building stronger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Fujian, 46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tulou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listed as UNESCO World Heritage Sites in 2018, including 23 in Yongding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7969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 Shangkang, a 52-year-old local man, lives in another World Heritage site, Zhencheng Lou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振成楼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works as a tour guide to his home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never get tired of telling visitors about the history of this place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enjoy it,” Lin said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great-grandfather and his brothers built the building a century ago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Today, the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tulou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still home to 18 families, about 80 people living there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Zeng Jieshan, a 16-year-old high school student from Shenzhen, Guangdong, traveled four hours by train to experience the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tulou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 close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used to think ancient buildings were mostly temples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寺庙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royal palaces, like the Forbidden City,” Zeng said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here in the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tulou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people still live happily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7217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underlined word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second paragraph refer to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in Fujian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the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tulou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Fine hotels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Southern mountains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4731" y="855566"/>
            <a:ext cx="4286607" cy="572502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847" y="2916321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代词指代题。根据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“There are thousands of 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tulou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across Fujian, with Yongding being home to 1,768 of them.”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福建有数千座土楼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其中永定有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1768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座。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指代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“all the 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tulou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0820" y="83671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8542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the text, which of the following is TRUE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Shengheng Lou has become a hotel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 Hui was born in Zhencheng Lou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Tulou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won’t fall because it is connected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 families still live in Zhencheng Lou now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847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“Shengheng Lou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升恒楼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 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tulou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Yongding with nearly four centuries of history, has now become a hotel.”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升恒楼现在已经变成了一家酒店。故选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0820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3948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Zeng Jieshan mean in the last paragraph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once thought the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tulou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as old as the Forbidden City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never thought modern people still live in the old buildings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felt disappointed because the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tulou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different from what he thought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thought ancient kings and queens lived in the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tulou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before he came to visit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847" y="349180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used to think ancient buildings were mostly temples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寺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庙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royal palaces, like the Forbidden City”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他原以为古建筑主要是庙宇或皇宫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不会真有人居住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但土楼仍有人居住。故选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0820" y="83671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8116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can be the best title of the text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Building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tulou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—A wonder of technology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Inventing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tulou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—A way to live on in the past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Living in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tulou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—A way to make history alive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Visiting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tulou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—An experience of Chinese culture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1106" y="848936"/>
            <a:ext cx="3678325" cy="515252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847" y="4071079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标题归纳题。根据全文内容可知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介绍人们住在土楼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让历史继续传承和在现代生活中鲜活起来。故选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0820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3203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</TotalTime>
  <Words>465</Words>
  <Application>Microsoft Office PowerPoint</Application>
  <PresentationFormat>自定义</PresentationFormat>
  <Paragraphs>37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452</cp:revision>
  <dcterms:created xsi:type="dcterms:W3CDTF">2020-11-06T05:24:00Z</dcterms:created>
  <dcterms:modified xsi:type="dcterms:W3CDTF">2025-09-17T18:15:57Z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